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38"/>
  </p:notesMasterIdLst>
  <p:handoutMasterIdLst>
    <p:handoutMasterId r:id="rId39"/>
  </p:handoutMasterIdLst>
  <p:sldIdLst>
    <p:sldId id="257" r:id="rId5"/>
    <p:sldId id="297" r:id="rId6"/>
    <p:sldId id="298" r:id="rId7"/>
    <p:sldId id="299" r:id="rId8"/>
    <p:sldId id="301" r:id="rId9"/>
    <p:sldId id="303" r:id="rId10"/>
    <p:sldId id="302" r:id="rId11"/>
    <p:sldId id="304" r:id="rId12"/>
    <p:sldId id="305" r:id="rId13"/>
    <p:sldId id="306" r:id="rId14"/>
    <p:sldId id="308" r:id="rId15"/>
    <p:sldId id="307" r:id="rId16"/>
    <p:sldId id="309" r:id="rId17"/>
    <p:sldId id="310" r:id="rId18"/>
    <p:sldId id="311" r:id="rId19"/>
    <p:sldId id="312" r:id="rId20"/>
    <p:sldId id="258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2" r:id="rId30"/>
    <p:sldId id="291" r:id="rId31"/>
    <p:sldId id="294" r:id="rId32"/>
    <p:sldId id="293" r:id="rId33"/>
    <p:sldId id="295" r:id="rId34"/>
    <p:sldId id="296" r:id="rId35"/>
    <p:sldId id="287" r:id="rId36"/>
    <p:sldId id="3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77" d="100"/>
          <a:sy n="77" d="100"/>
        </p:scale>
        <p:origin x="1098" y="8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 our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dirty="0"/>
              <a:t>If the objective function does NOT penalize SoC deviations from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372312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7064679" y="2943616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Insert picture of IEEE 13 bus system.</a:t>
            </a:r>
          </a:p>
        </p:txBody>
      </p:sp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2614</Words>
  <Application>Microsoft Office PowerPoint</Application>
  <PresentationFormat>Widescreen</PresentationFormat>
  <Paragraphs>265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Libraries Student 10</cp:lastModifiedBy>
  <cp:revision>375</cp:revision>
  <cp:lastPrinted>2021-09-10T16:26:58Z</cp:lastPrinted>
  <dcterms:created xsi:type="dcterms:W3CDTF">2021-07-01T22:58:28Z</dcterms:created>
  <dcterms:modified xsi:type="dcterms:W3CDTF">2023-06-08T00:31:47Z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